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3109912"/>
            <a:ext cx="62007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86104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04962"/>
            <a:ext cx="110394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68760"/>
            <a:ext cx="10657184" cy="4424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759574"/>
            <a:ext cx="7343452" cy="10464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5997" y="2866736"/>
            <a:ext cx="9778475" cy="3939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250"/>
            <a:ext cx="11647934" cy="555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57412"/>
            <a:ext cx="111442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21879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949280"/>
            <a:ext cx="10081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877272"/>
            <a:ext cx="10081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28737"/>
            <a:ext cx="105251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14487"/>
            <a:ext cx="1163002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1125"/>
            <a:ext cx="116490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632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348880"/>
            <a:ext cx="10081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5475" y="3344303"/>
            <a:ext cx="10081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562225"/>
            <a:ext cx="99631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43050"/>
            <a:ext cx="108204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6705"/>
            <a:ext cx="8784976" cy="587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1147762"/>
            <a:ext cx="71342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1166812"/>
            <a:ext cx="70485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19300"/>
            <a:ext cx="107537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032654"/>
            <a:ext cx="10081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9233" y="2032654"/>
            <a:ext cx="100811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0396" y="3068960"/>
            <a:ext cx="1205323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2771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060848"/>
            <a:ext cx="7134225" cy="456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6454" y="2079897"/>
            <a:ext cx="70485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8425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873442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708920"/>
            <a:ext cx="76009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4673"/>
            <a:ext cx="11490201" cy="55066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085184"/>
            <a:ext cx="12241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926"/>
            <a:ext cx="116490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76387"/>
            <a:ext cx="11049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6310"/>
            <a:ext cx="111252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2025-12-17T13:04:39Z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